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8" r:id="rId7"/>
    <p:sldId id="285" r:id="rId8"/>
    <p:sldId id="287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527432B-5D90-44DA-A021-4983B2BEA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gâteau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gorille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déguster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aiguille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AC13FD05-6071-4C84-AED0-30A50827EF7B}"/>
              </a:ext>
            </a:extLst>
          </p:cNvPr>
          <p:cNvSpPr txBox="1">
            <a:spLocks/>
          </p:cNvSpPr>
          <p:nvPr/>
        </p:nvSpPr>
        <p:spPr>
          <a:xfrm>
            <a:off x="6096000" y="1475816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guépard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guerre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guider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1AACD80-BEA1-4E5F-8849-87FFFFCA9BC0}"/>
              </a:ext>
            </a:extLst>
          </p:cNvPr>
          <p:cNvSpPr txBox="1"/>
          <p:nvPr/>
        </p:nvSpPr>
        <p:spPr>
          <a:xfrm>
            <a:off x="3009220" y="681036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6D5FB84-CC3A-4368-BECC-5B4D50F00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060591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teau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rille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ster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ille 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98F0B4F-865B-42F6-9FCD-35CBCE3EA857}"/>
              </a:ext>
            </a:extLst>
          </p:cNvPr>
          <p:cNvSpPr txBox="1">
            <a:spLocks/>
          </p:cNvSpPr>
          <p:nvPr/>
        </p:nvSpPr>
        <p:spPr>
          <a:xfrm>
            <a:off x="6112546" y="2060591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é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315C3C-61A5-481F-965B-B9EB14E0C26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CC559D-79B8-4110-BDF4-50A8EA37F031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571D158-3ED6-4F48-A8F5-27E3870AECBC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6D641219-6383-46C0-AD9B-77F651792ADF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3E2CB4F-3372-4C71-92B4-27C09E6A1CFE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AA7AD88-3E39-4415-B353-5A5D8BC23D4F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20A70BF-3EA8-4F2D-8A8C-3D599EDDFA0C}"/>
              </a:ext>
            </a:extLst>
          </p:cNvPr>
          <p:cNvSpPr txBox="1"/>
          <p:nvPr/>
        </p:nvSpPr>
        <p:spPr>
          <a:xfrm>
            <a:off x="7102474" y="2161438"/>
            <a:ext cx="3741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EA71A95C-8143-40E1-B333-635DC65F17E0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D993EE3-1699-4B17-A84C-3EC507AB00BE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AE6167A0-211E-45D0-A01A-941C4FF8B7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géant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geler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gilet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girafe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gyrophare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FA6442F4-83FA-4E2B-B963-A4E5EF82D69E}"/>
              </a:ext>
            </a:extLst>
          </p:cNvPr>
          <p:cNvSpPr txBox="1">
            <a:spLocks/>
          </p:cNvSpPr>
          <p:nvPr/>
        </p:nvSpPr>
        <p:spPr>
          <a:xfrm>
            <a:off x="6096000" y="1475816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je mangeais</a:t>
            </a:r>
          </a:p>
          <a:p>
            <a:r>
              <a:rPr lang="fr-FR" sz="3600" dirty="0"/>
              <a:t>voyageant</a:t>
            </a:r>
          </a:p>
          <a:p>
            <a:endParaRPr lang="fr-FR" sz="3600" dirty="0"/>
          </a:p>
          <a:p>
            <a:r>
              <a:rPr lang="fr-FR" sz="3600" dirty="0"/>
              <a:t>un pigeon</a:t>
            </a:r>
          </a:p>
          <a:p>
            <a:r>
              <a:rPr lang="fr-FR" sz="3600" dirty="0"/>
              <a:t>un plongeon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rafe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rophare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FA6442F4-83FA-4E2B-B963-A4E5EF82D69E}"/>
              </a:ext>
            </a:extLst>
          </p:cNvPr>
          <p:cNvSpPr txBox="1">
            <a:spLocks/>
          </p:cNvSpPr>
          <p:nvPr/>
        </p:nvSpPr>
        <p:spPr>
          <a:xfrm>
            <a:off x="6096000" y="1475816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je man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voya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plon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76198-9433-42F3-A18F-E11BC5E31003}"/>
              </a:ext>
            </a:extLst>
          </p:cNvPr>
          <p:cNvSpPr txBox="1"/>
          <p:nvPr/>
        </p:nvSpPr>
        <p:spPr>
          <a:xfrm>
            <a:off x="3113591" y="397298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</p:spTree>
    <p:extLst>
      <p:ext uri="{BB962C8B-B14F-4D97-AF65-F5344CB8AC3E}">
        <p14:creationId xmlns:p14="http://schemas.microsoft.com/office/powerpoint/2010/main" val="2543129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BC94A5E-A087-4D8F-9335-D46A023B960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2BF9039-A467-438A-AC20-836E17CE87A0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DA0C5C4-A66B-4B45-85CD-0D6EF94180DD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B86D520-AC7A-425A-B215-8D608140F9A3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F8FD845-3F49-4219-AECF-FA27FB1CEFFA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27BE9F-C9B7-4EBF-BA19-EB4244B890E7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, y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3F21A36-5EA9-4106-A26D-009E825856B2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AF20618-C91C-4479-AE7A-6C18676C37D2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641A59AE-0BC8-4E08-BEBC-6FB487535D41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8DBEFB63-98BB-4B2F-B771-49006BC4C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5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C2A6011-60E4-498F-92CE-6FD1D0C25772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11923B5-272E-4FFB-83DE-9DFAD2838620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80252" y="370963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, y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445599C-981C-4877-847A-14AB9BBCA541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D0DC101-A077-4B6E-A97B-CA76566E3C6B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2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653" y="-186048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4503AD2-E63F-49C6-B085-8EE7D93EF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4228"/>
            <a:ext cx="5042095" cy="527421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agner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orille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dé_ustation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enon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_ide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07CB664C-C769-495A-928D-D552DD842F15}"/>
              </a:ext>
            </a:extLst>
          </p:cNvPr>
          <p:cNvSpPr txBox="1">
            <a:spLocks/>
          </p:cNvSpPr>
          <p:nvPr/>
        </p:nvSpPr>
        <p:spPr>
          <a:xfrm>
            <a:off x="5711751" y="1294228"/>
            <a:ext cx="5042095" cy="549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nei_e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rou_ir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ymnastique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oran_ade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villa_ois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FBE976F-9B4F-4836-9C08-6E7665211886}"/>
              </a:ext>
            </a:extLst>
          </p:cNvPr>
          <p:cNvSpPr txBox="1"/>
          <p:nvPr/>
        </p:nvSpPr>
        <p:spPr>
          <a:xfrm>
            <a:off x="3004625" y="86965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1260B7-1D38-42DC-B17D-CD52DA6A7694}"/>
              </a:ext>
            </a:extLst>
          </p:cNvPr>
          <p:cNvSpPr txBox="1"/>
          <p:nvPr/>
        </p:nvSpPr>
        <p:spPr>
          <a:xfrm>
            <a:off x="7837010" y="879446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242</Words>
  <Application>Microsoft Office PowerPoint</Application>
  <PresentationFormat>Grand écran</PresentationFormat>
  <Paragraphs>102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Présentation PowerPoint</vt:lpstr>
      <vt:lpstr>La règle : </vt:lpstr>
      <vt:lpstr>Quelle est la règle ? </vt:lpstr>
      <vt:lpstr>Présentation PowerPoint</vt:lpstr>
      <vt:lpstr>La règle :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2022-02-28T08:19:32Z</dcterms:modified>
</cp:coreProperties>
</file>